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68" r:id="rId8"/>
    <p:sldMasterId id="2147483780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7" r:id="rId28"/>
    <p:sldId id="275" r:id="rId29"/>
    <p:sldId id="276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7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6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7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6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7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027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BFDB7C-D1BE-4066-A8F3-B2C0E1B07D9A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7899E7-2687-4533-8336-193467FEF4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-304801"/>
            <a:ext cx="9144000" cy="6886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31715"/>
            <a:ext cx="56388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14946"/>
          <a:stretch>
            <a:fillRect/>
          </a:stretch>
        </p:blipFill>
        <p:spPr>
          <a:xfrm>
            <a:off x="304800" y="612775"/>
            <a:ext cx="8458200" cy="4114800"/>
          </a:xfrm>
        </p:spPr>
      </p:pic>
      <p:sp>
        <p:nvSpPr>
          <p:cNvPr id="10" name="Flowchart: Punched Tape 9"/>
          <p:cNvSpPr/>
          <p:nvPr/>
        </p:nvSpPr>
        <p:spPr>
          <a:xfrm>
            <a:off x="2057400" y="5486400"/>
            <a:ext cx="3505200" cy="1371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09800" y="65809"/>
            <a:ext cx="44958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95400"/>
            <a:ext cx="7010400" cy="37338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286000" y="5029200"/>
            <a:ext cx="4191000" cy="1447800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সারকামভ্যালেশন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6141"/>
            <a:ext cx="5645727" cy="3358235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685800" y="5105400"/>
            <a:ext cx="6705600" cy="1447800"/>
          </a:xfrm>
          <a:prstGeom prst="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সারকামফ্লুয়েন্স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31130"/>
            <a:ext cx="5394072" cy="3385246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381000" y="4114800"/>
            <a:ext cx="73152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ইমপোর্ট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53886"/>
            <a:ext cx="3886200" cy="3646714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2362200" y="5105400"/>
            <a:ext cx="4648200" cy="1447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ইনভ্যাজিনেশন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0440"/>
            <a:ext cx="6324600" cy="4261423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90600" y="4876800"/>
            <a:ext cx="60198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পিনোসাইটোসিস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676400" y="363682"/>
            <a:ext cx="5715000" cy="129540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176294"/>
            <a:ext cx="3352800" cy="2901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83221"/>
            <a:ext cx="3850341" cy="2667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209800" y="5715000"/>
            <a:ext cx="42672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দ্বি-বিভাজন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1"/>
            <a:ext cx="3812862" cy="236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1"/>
            <a:ext cx="3765202" cy="234649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7400" y="4038600"/>
            <a:ext cx="4417217" cy="2133600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স্পোরুলেশন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76400" y="609600"/>
            <a:ext cx="50292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2057400"/>
            <a:ext cx="3048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219200" y="3048000"/>
            <a:ext cx="6019800" cy="1295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?</a:t>
            </a:r>
            <a:endParaRPr lang="en-US" sz="4000" dirty="0"/>
          </a:p>
        </p:txBody>
      </p:sp>
      <p:sp>
        <p:nvSpPr>
          <p:cNvPr id="6" name="Notched Right Arrow 5"/>
          <p:cNvSpPr/>
          <p:nvPr/>
        </p:nvSpPr>
        <p:spPr>
          <a:xfrm>
            <a:off x="1219200" y="4495800"/>
            <a:ext cx="5791200" cy="1219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কোথায়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বাস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?</a:t>
            </a:r>
            <a:endParaRPr lang="en-US" sz="4000" dirty="0"/>
          </a:p>
        </p:txBody>
      </p:sp>
      <p:sp>
        <p:nvSpPr>
          <p:cNvPr id="7" name="Notched Right Arrow 6"/>
          <p:cNvSpPr/>
          <p:nvPr/>
        </p:nvSpPr>
        <p:spPr>
          <a:xfrm>
            <a:off x="1219200" y="5715000"/>
            <a:ext cx="5645727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চলে</a:t>
            </a:r>
            <a:r>
              <a:rPr lang="en-US" sz="40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497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15852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১।অ্যামিবার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খাদ্য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গ্রহন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প্রক্রিয়া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কয়টি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620" y="1524000"/>
            <a:ext cx="282998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7520" y="2876361"/>
            <a:ext cx="277708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550" y="4279052"/>
            <a:ext cx="276105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520" y="5715000"/>
            <a:ext cx="277707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3811514" y="5871865"/>
            <a:ext cx="62018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4038600" cy="386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05000" y="228600"/>
            <a:ext cx="5410200" cy="3139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সৌমিত্র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সূত্রধর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স্মরণিকা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বিদ্যালয়,নিকলী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76400" y="609600"/>
            <a:ext cx="5029200" cy="11430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2819400" y="2209800"/>
            <a:ext cx="2895600" cy="914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505200"/>
            <a:ext cx="7848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যমুনাঃ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পদ্ধিতি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343400"/>
            <a:ext cx="793245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মেঘনাঃ</a:t>
            </a:r>
            <a:r>
              <a:rPr lang="en-US" sz="44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অ্যামিবার</a:t>
            </a:r>
            <a:r>
              <a:rPr lang="en-US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প্রজনন</a:t>
            </a:r>
            <a:r>
              <a:rPr lang="en-US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কর</a:t>
            </a:r>
            <a:r>
              <a:rPr lang="en-US" sz="44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। </a:t>
            </a:r>
            <a:endParaRPr lang="en-US" sz="44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1295400" y="762000"/>
            <a:ext cx="5562600" cy="1524000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3276600"/>
            <a:ext cx="6934200" cy="28194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দ্বি-বিভাজন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স্পোরুলেশনের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3200400" cy="1200329"/>
          </a:xfrm>
          <a:prstGeom prst="rect">
            <a:avLst/>
          </a:prstGeom>
        </p:spPr>
        <p:style>
          <a:lnRef idx="0">
            <a:schemeClr val="accent2"/>
          </a:lnRef>
          <a:fillRef idx="1002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1"/>
            <a:ext cx="6705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শ্রেণীঃ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নবম</a:t>
            </a:r>
            <a:endParaRPr lang="en-US" sz="4800" dirty="0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বিষয়ঃ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জীব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বিজ্ঞান</a:t>
            </a:r>
            <a:endParaRPr lang="en-US" sz="4800" dirty="0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অধ্যায়ঃ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আট</a:t>
            </a:r>
            <a:endParaRPr lang="en-US" sz="4800" dirty="0" smtClean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</a:t>
            </a:r>
            <a:r>
              <a:rPr lang="en-US" sz="4800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8750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1456"/>
            <a:ext cx="4724400" cy="4234462"/>
          </a:xfrm>
        </p:spPr>
      </p:pic>
      <p:sp>
        <p:nvSpPr>
          <p:cNvPr id="7" name="Rectangle 6"/>
          <p:cNvSpPr/>
          <p:nvPr/>
        </p:nvSpPr>
        <p:spPr>
          <a:xfrm>
            <a:off x="838200" y="426601"/>
            <a:ext cx="7086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cap="all" dirty="0" err="1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all" dirty="0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cap="all" dirty="0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 smtClean="0">
                <a:ln w="9000" cmpd="sng">
                  <a:solidFill>
                    <a:srgbClr val="7C984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C984A">
                        <a:shade val="20000"/>
                        <a:satMod val="245000"/>
                      </a:srgbClr>
                    </a:gs>
                    <a:gs pos="43000">
                      <a:srgbClr val="7C984A">
                        <a:satMod val="255000"/>
                      </a:srgbClr>
                    </a:gs>
                    <a:gs pos="48000">
                      <a:srgbClr val="7C984A">
                        <a:shade val="85000"/>
                        <a:satMod val="255000"/>
                      </a:srgbClr>
                    </a:gs>
                    <a:gs pos="100000">
                      <a:srgbClr val="7C984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rgbClr val="7C984A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7C984A">
                      <a:shade val="20000"/>
                      <a:satMod val="245000"/>
                    </a:srgbClr>
                  </a:gs>
                  <a:gs pos="43000">
                    <a:srgbClr val="7C984A">
                      <a:satMod val="255000"/>
                    </a:srgbClr>
                  </a:gs>
                  <a:gs pos="48000">
                    <a:srgbClr val="7C984A">
                      <a:shade val="85000"/>
                      <a:satMod val="255000"/>
                    </a:srgbClr>
                  </a:gs>
                  <a:gs pos="100000">
                    <a:srgbClr val="7C984A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600201"/>
            <a:ext cx="47792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" y="0"/>
            <a:ext cx="8580388" cy="6901657"/>
          </a:xfrm>
        </p:spPr>
      </p:pic>
      <p:sp>
        <p:nvSpPr>
          <p:cNvPr id="10" name="Rectangle 9"/>
          <p:cNvSpPr/>
          <p:nvPr/>
        </p:nvSpPr>
        <p:spPr>
          <a:xfrm>
            <a:off x="1840318" y="685800"/>
            <a:ext cx="54633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অ্যামিবা</a:t>
            </a:r>
            <a:r>
              <a:rPr lang="en-US" sz="5400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2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28600"/>
            <a:ext cx="411479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8382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</a:t>
            </a:r>
            <a:r>
              <a:rPr lang="en-US" sz="3200" b="1" dirty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অ্যামিবার</a:t>
            </a:r>
            <a:r>
              <a:rPr lang="en-US" sz="32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অ্যামিবার</a:t>
            </a:r>
            <a:r>
              <a:rPr lang="en-US" sz="32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পদ্ধিতি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</a:t>
            </a:r>
            <a:r>
              <a:rPr lang="en-US" sz="3200" b="1" dirty="0" err="1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অ্যামিবার</a:t>
            </a:r>
            <a:r>
              <a:rPr lang="en-US" sz="3200" b="1" dirty="0" smtClean="0">
                <a:solidFill>
                  <a:srgbClr val="00206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15642" y="3106882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4857" y="3617386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94857" y="3998386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4857" y="44196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6868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প্রোটিস্টা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(Protista)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প্রোটোকটিকা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Protoctista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ন্তরভুক্ত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b="7347"/>
          <a:stretch>
            <a:fillRect/>
          </a:stretch>
        </p:blipFill>
        <p:spPr>
          <a:xfrm>
            <a:off x="1752600" y="6096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1012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4724400" cy="795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29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19800"/>
            <a:ext cx="7239000" cy="533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ডুবা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বর্নহীন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168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Office Theme</vt:lpstr>
      <vt:lpstr>Oriel</vt:lpstr>
      <vt:lpstr>Pushpin</vt:lpstr>
      <vt:lpstr>Angles</vt:lpstr>
      <vt:lpstr>Austin</vt:lpstr>
      <vt:lpstr>Thatch</vt:lpstr>
      <vt:lpstr>Opulent</vt:lpstr>
      <vt:lpstr>Paper</vt:lpstr>
      <vt:lpstr>Couture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একটি এককোষী জীব, প্রোটিস্টা (Protista) বা প্রোটোকটিকা (Protoctista) জগতে অন্তরভুক্ত । </vt:lpstr>
      <vt:lpstr>বাসস্থান ও দৈহিক গঠন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</dc:creator>
  <cp:lastModifiedBy>ss</cp:lastModifiedBy>
  <cp:revision>37</cp:revision>
  <dcterms:created xsi:type="dcterms:W3CDTF">2013-06-05T01:37:24Z</dcterms:created>
  <dcterms:modified xsi:type="dcterms:W3CDTF">2013-06-06T06:05:43Z</dcterms:modified>
</cp:coreProperties>
</file>